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4"/>
  </p:notesMasterIdLst>
  <p:handoutMasterIdLst>
    <p:handoutMasterId r:id="rId5"/>
  </p:handoutMasterIdLst>
  <p:sldIdLst>
    <p:sldId id="522" r:id="rId2"/>
    <p:sldId id="523" r:id="rId3"/>
  </p:sldIdLst>
  <p:sldSz cx="9144000" cy="5400675"/>
  <p:notesSz cx="7099300" cy="10234613"/>
  <p:custDataLst>
    <p:tags r:id="rId6"/>
  </p:custDataLst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50035"/>
    <a:srgbClr val="6696A8"/>
    <a:srgbClr val="19627D"/>
    <a:srgbClr val="A0A0A0"/>
    <a:srgbClr val="7F7F7F"/>
    <a:srgbClr val="E3E3E3"/>
    <a:srgbClr val="00506E"/>
    <a:srgbClr val="C6C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Helle Formatvorlage 3 - Akz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D083AE6-46FA-4A59-8FB0-9F97EB10719F}" styleName="Helle Formatvorlage 3 - Akz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87071" autoAdjust="0"/>
  </p:normalViewPr>
  <p:slideViewPr>
    <p:cSldViewPr snapToObjects="1" showGuides="1">
      <p:cViewPr>
        <p:scale>
          <a:sx n="120" d="100"/>
          <a:sy n="120" d="100"/>
        </p:scale>
        <p:origin x="-1488" y="-162"/>
      </p:cViewPr>
      <p:guideLst>
        <p:guide orient="horz" pos="3289"/>
        <p:guide orient="horz" pos="3198"/>
        <p:guide orient="horz" pos="885"/>
        <p:guide orient="horz" pos="1973"/>
        <p:guide orient="horz" pos="1610"/>
        <p:guide orient="horz" pos="2971"/>
        <p:guide orient="horz" pos="2336"/>
        <p:guide pos="3016"/>
        <p:guide pos="2744"/>
        <p:guide pos="5329"/>
        <p:guide pos="2880"/>
        <p:guide pos="930"/>
        <p:guide pos="431"/>
        <p:guide pos="428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 showGuides="1">
      <p:cViewPr varScale="1">
        <p:scale>
          <a:sx n="79" d="100"/>
          <a:sy n="79" d="100"/>
        </p:scale>
        <p:origin x="-3930" y="-8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99" tIns="47449" rIns="94899" bIns="47449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 altLang="de-DE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296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99" tIns="47449" rIns="94899" bIns="4744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721107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99" tIns="47449" rIns="94899" bIns="47449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84492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03213" y="769938"/>
            <a:ext cx="6492875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45596" y="4714325"/>
            <a:ext cx="6008110" cy="4996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99" tIns="47449" rIns="94899" bIns="474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 smtClean="0"/>
              <a:t>Textmasterformate durch Klicken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233252" y="9710446"/>
            <a:ext cx="566958" cy="35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99" tIns="47449" rIns="94899" bIns="47449" numCol="1" anchor="b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fld id="{0B1F1416-C879-48E2-9EEA-AB9171D5596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40753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80975" indent="-180975" algn="l" rtl="0" eaLnBrk="0" fontAlgn="base" hangingPunct="0">
      <a:spcBef>
        <a:spcPct val="30000"/>
      </a:spcBef>
      <a:spcAft>
        <a:spcPct val="0"/>
      </a:spcAft>
      <a:buSzPct val="80000"/>
      <a:buFont typeface="Wingdings" pitchFamily="2" charset="2"/>
      <a:buChar char="n"/>
      <a:defRPr sz="1600" kern="1200">
        <a:solidFill>
          <a:schemeClr val="tx1"/>
        </a:solidFill>
        <a:latin typeface="Arial" charset="0"/>
        <a:ea typeface="MS PGothic" pitchFamily="34" charset="-128"/>
        <a:cs typeface="ＭＳ Ｐゴシック" charset="0"/>
      </a:defRPr>
    </a:lvl1pPr>
    <a:lvl2pPr marL="542925" indent="-182563" algn="l" rtl="0" eaLnBrk="0" fontAlgn="base" hangingPunct="0">
      <a:spcBef>
        <a:spcPct val="30000"/>
      </a:spcBef>
      <a:spcAft>
        <a:spcPct val="0"/>
      </a:spcAft>
      <a:buClr>
        <a:srgbClr val="B3B3B3"/>
      </a:buClr>
      <a:buSzPct val="80000"/>
      <a:buFont typeface="Wingdings" pitchFamily="2" charset="2"/>
      <a:buChar char="n"/>
      <a:defRPr sz="16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indent="-192088" algn="l" rtl="0" eaLnBrk="0" fontAlgn="base" hangingPunct="0">
      <a:spcBef>
        <a:spcPct val="30000"/>
      </a:spcBef>
      <a:spcAft>
        <a:spcPct val="0"/>
      </a:spcAft>
      <a:buClr>
        <a:srgbClr val="C6C6C6"/>
      </a:buClr>
      <a:buSzPct val="80000"/>
      <a:buFont typeface="Wingdings" pitchFamily="2" charset="2"/>
      <a:buChar char="n"/>
      <a:defRPr sz="16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4021139" y="1"/>
            <a:ext cx="3076575" cy="5111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3" tIns="45716" rIns="91433" bIns="45716"/>
          <a:lstStyle>
            <a:lvl1pPr defTabSz="924385" eaLnBrk="0" hangingPunct="0">
              <a:defRPr sz="2300">
                <a:solidFill>
                  <a:schemeClr val="tx1"/>
                </a:solidFill>
                <a:latin typeface="Arial" pitchFamily="34" charset="0"/>
              </a:defRPr>
            </a:lvl1pPr>
            <a:lvl2pPr marL="711533" indent="-273667" defTabSz="924385" eaLnBrk="0" hangingPunct="0">
              <a:defRPr sz="2300">
                <a:solidFill>
                  <a:schemeClr val="tx1"/>
                </a:solidFill>
                <a:latin typeface="Arial" pitchFamily="34" charset="0"/>
              </a:defRPr>
            </a:lvl2pPr>
            <a:lvl3pPr marL="1094666" indent="-218935" defTabSz="924385" eaLnBrk="0" hangingPunct="0">
              <a:defRPr sz="2300">
                <a:solidFill>
                  <a:schemeClr val="tx1"/>
                </a:solidFill>
                <a:latin typeface="Arial" pitchFamily="34" charset="0"/>
              </a:defRPr>
            </a:lvl3pPr>
            <a:lvl4pPr marL="1532533" indent="-218935" defTabSz="924385" eaLnBrk="0" hangingPunct="0">
              <a:defRPr sz="2300">
                <a:solidFill>
                  <a:schemeClr val="tx1"/>
                </a:solidFill>
                <a:latin typeface="Arial" pitchFamily="34" charset="0"/>
              </a:defRPr>
            </a:lvl4pPr>
            <a:lvl5pPr marL="1970401" indent="-218935" defTabSz="924385" eaLnBrk="0" hangingPunct="0">
              <a:defRPr sz="2300">
                <a:solidFill>
                  <a:schemeClr val="tx1"/>
                </a:solidFill>
                <a:latin typeface="Arial" pitchFamily="34" charset="0"/>
              </a:defRPr>
            </a:lvl5pPr>
            <a:lvl6pPr marL="2408268" indent="-218935" defTabSz="9243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</a:defRPr>
            </a:lvl6pPr>
            <a:lvl7pPr marL="2846135" indent="-218935" defTabSz="9243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</a:defRPr>
            </a:lvl7pPr>
            <a:lvl8pPr marL="3284003" indent="-218935" defTabSz="9243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</a:defRPr>
            </a:lvl8pPr>
            <a:lvl9pPr marL="3721869" indent="-218935" defTabSz="9243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CDA78C8-C072-4C3F-A7A6-AC3A99D60E0D}" type="datetime1">
              <a:rPr lang="de-DE" sz="1200"/>
              <a:pPr eaLnBrk="1" hangingPunct="1"/>
              <a:t>22.10.2019</a:t>
            </a:fld>
            <a:endParaRPr lang="de-DE" sz="1200"/>
          </a:p>
        </p:txBody>
      </p:sp>
      <p:sp>
        <p:nvSpPr>
          <p:cNvPr id="624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385" eaLnBrk="0" hangingPunct="0">
              <a:defRPr sz="2300">
                <a:solidFill>
                  <a:schemeClr val="tx1"/>
                </a:solidFill>
                <a:latin typeface="Arial" pitchFamily="34" charset="0"/>
              </a:defRPr>
            </a:lvl1pPr>
            <a:lvl2pPr marL="711533" indent="-273667" defTabSz="924385" eaLnBrk="0" hangingPunct="0">
              <a:defRPr sz="2300">
                <a:solidFill>
                  <a:schemeClr val="tx1"/>
                </a:solidFill>
                <a:latin typeface="Arial" pitchFamily="34" charset="0"/>
              </a:defRPr>
            </a:lvl2pPr>
            <a:lvl3pPr marL="1094666" indent="-218935" defTabSz="924385" eaLnBrk="0" hangingPunct="0">
              <a:defRPr sz="2300">
                <a:solidFill>
                  <a:schemeClr val="tx1"/>
                </a:solidFill>
                <a:latin typeface="Arial" pitchFamily="34" charset="0"/>
              </a:defRPr>
            </a:lvl3pPr>
            <a:lvl4pPr marL="1532533" indent="-218935" defTabSz="924385" eaLnBrk="0" hangingPunct="0">
              <a:defRPr sz="2300">
                <a:solidFill>
                  <a:schemeClr val="tx1"/>
                </a:solidFill>
                <a:latin typeface="Arial" pitchFamily="34" charset="0"/>
              </a:defRPr>
            </a:lvl4pPr>
            <a:lvl5pPr marL="1970401" indent="-218935" defTabSz="924385" eaLnBrk="0" hangingPunct="0">
              <a:defRPr sz="2300">
                <a:solidFill>
                  <a:schemeClr val="tx1"/>
                </a:solidFill>
                <a:latin typeface="Arial" pitchFamily="34" charset="0"/>
              </a:defRPr>
            </a:lvl5pPr>
            <a:lvl6pPr marL="2408268" indent="-218935" defTabSz="9243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</a:defRPr>
            </a:lvl6pPr>
            <a:lvl7pPr marL="2846135" indent="-218935" defTabSz="9243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</a:defRPr>
            </a:lvl7pPr>
            <a:lvl8pPr marL="3284003" indent="-218935" defTabSz="9243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</a:defRPr>
            </a:lvl8pPr>
            <a:lvl9pPr marL="3721869" indent="-218935" defTabSz="9243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37C63B2-473D-4577-95FE-06069E417300}" type="slidenum">
              <a:rPr lang="de-DE" sz="1200"/>
              <a:pPr eaLnBrk="1" hangingPunct="1"/>
              <a:t>1</a:t>
            </a:fld>
            <a:endParaRPr lang="de-DE" sz="1200"/>
          </a:p>
        </p:txBody>
      </p:sp>
      <p:sp>
        <p:nvSpPr>
          <p:cNvPr id="624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3213" y="769938"/>
            <a:ext cx="6492875" cy="3835400"/>
          </a:xfrm>
          <a:ln/>
        </p:spPr>
      </p:sp>
      <p:sp>
        <p:nvSpPr>
          <p:cNvPr id="624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4021139" y="1"/>
            <a:ext cx="3076575" cy="5111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3" tIns="45716" rIns="91433" bIns="45716"/>
          <a:lstStyle>
            <a:lvl1pPr defTabSz="924385" eaLnBrk="0" hangingPunct="0">
              <a:defRPr sz="2300">
                <a:solidFill>
                  <a:schemeClr val="tx1"/>
                </a:solidFill>
                <a:latin typeface="Arial" pitchFamily="34" charset="0"/>
              </a:defRPr>
            </a:lvl1pPr>
            <a:lvl2pPr marL="711533" indent="-273667" defTabSz="924385" eaLnBrk="0" hangingPunct="0">
              <a:defRPr sz="2300">
                <a:solidFill>
                  <a:schemeClr val="tx1"/>
                </a:solidFill>
                <a:latin typeface="Arial" pitchFamily="34" charset="0"/>
              </a:defRPr>
            </a:lvl2pPr>
            <a:lvl3pPr marL="1094666" indent="-218935" defTabSz="924385" eaLnBrk="0" hangingPunct="0">
              <a:defRPr sz="2300">
                <a:solidFill>
                  <a:schemeClr val="tx1"/>
                </a:solidFill>
                <a:latin typeface="Arial" pitchFamily="34" charset="0"/>
              </a:defRPr>
            </a:lvl3pPr>
            <a:lvl4pPr marL="1532533" indent="-218935" defTabSz="924385" eaLnBrk="0" hangingPunct="0">
              <a:defRPr sz="2300">
                <a:solidFill>
                  <a:schemeClr val="tx1"/>
                </a:solidFill>
                <a:latin typeface="Arial" pitchFamily="34" charset="0"/>
              </a:defRPr>
            </a:lvl4pPr>
            <a:lvl5pPr marL="1970401" indent="-218935" defTabSz="924385" eaLnBrk="0" hangingPunct="0">
              <a:defRPr sz="2300">
                <a:solidFill>
                  <a:schemeClr val="tx1"/>
                </a:solidFill>
                <a:latin typeface="Arial" pitchFamily="34" charset="0"/>
              </a:defRPr>
            </a:lvl5pPr>
            <a:lvl6pPr marL="2408268" indent="-218935" defTabSz="9243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</a:defRPr>
            </a:lvl6pPr>
            <a:lvl7pPr marL="2846135" indent="-218935" defTabSz="9243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</a:defRPr>
            </a:lvl7pPr>
            <a:lvl8pPr marL="3284003" indent="-218935" defTabSz="9243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</a:defRPr>
            </a:lvl8pPr>
            <a:lvl9pPr marL="3721869" indent="-218935" defTabSz="9243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CDA78C8-C072-4C3F-A7A6-AC3A99D60E0D}" type="datetime1">
              <a:rPr lang="de-DE" sz="1200"/>
              <a:pPr eaLnBrk="1" hangingPunct="1"/>
              <a:t>22.10.2019</a:t>
            </a:fld>
            <a:endParaRPr lang="de-DE" sz="1200"/>
          </a:p>
        </p:txBody>
      </p:sp>
      <p:sp>
        <p:nvSpPr>
          <p:cNvPr id="624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385" eaLnBrk="0" hangingPunct="0">
              <a:defRPr sz="2300">
                <a:solidFill>
                  <a:schemeClr val="tx1"/>
                </a:solidFill>
                <a:latin typeface="Arial" pitchFamily="34" charset="0"/>
              </a:defRPr>
            </a:lvl1pPr>
            <a:lvl2pPr marL="711533" indent="-273667" defTabSz="924385" eaLnBrk="0" hangingPunct="0">
              <a:defRPr sz="2300">
                <a:solidFill>
                  <a:schemeClr val="tx1"/>
                </a:solidFill>
                <a:latin typeface="Arial" pitchFamily="34" charset="0"/>
              </a:defRPr>
            </a:lvl2pPr>
            <a:lvl3pPr marL="1094666" indent="-218935" defTabSz="924385" eaLnBrk="0" hangingPunct="0">
              <a:defRPr sz="2300">
                <a:solidFill>
                  <a:schemeClr val="tx1"/>
                </a:solidFill>
                <a:latin typeface="Arial" pitchFamily="34" charset="0"/>
              </a:defRPr>
            </a:lvl3pPr>
            <a:lvl4pPr marL="1532533" indent="-218935" defTabSz="924385" eaLnBrk="0" hangingPunct="0">
              <a:defRPr sz="2300">
                <a:solidFill>
                  <a:schemeClr val="tx1"/>
                </a:solidFill>
                <a:latin typeface="Arial" pitchFamily="34" charset="0"/>
              </a:defRPr>
            </a:lvl4pPr>
            <a:lvl5pPr marL="1970401" indent="-218935" defTabSz="924385" eaLnBrk="0" hangingPunct="0">
              <a:defRPr sz="2300">
                <a:solidFill>
                  <a:schemeClr val="tx1"/>
                </a:solidFill>
                <a:latin typeface="Arial" pitchFamily="34" charset="0"/>
              </a:defRPr>
            </a:lvl5pPr>
            <a:lvl6pPr marL="2408268" indent="-218935" defTabSz="9243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</a:defRPr>
            </a:lvl6pPr>
            <a:lvl7pPr marL="2846135" indent="-218935" defTabSz="9243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</a:defRPr>
            </a:lvl7pPr>
            <a:lvl8pPr marL="3284003" indent="-218935" defTabSz="9243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</a:defRPr>
            </a:lvl8pPr>
            <a:lvl9pPr marL="3721869" indent="-218935" defTabSz="9243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37C63B2-473D-4577-95FE-06069E417300}" type="slidenum">
              <a:rPr lang="de-DE" sz="1200"/>
              <a:pPr eaLnBrk="1" hangingPunct="1"/>
              <a:t>2</a:t>
            </a:fld>
            <a:endParaRPr lang="de-DE" sz="1200"/>
          </a:p>
        </p:txBody>
      </p:sp>
      <p:sp>
        <p:nvSpPr>
          <p:cNvPr id="624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3213" y="769938"/>
            <a:ext cx="6492875" cy="3835400"/>
          </a:xfrm>
          <a:ln/>
        </p:spPr>
      </p:sp>
      <p:sp>
        <p:nvSpPr>
          <p:cNvPr id="624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6" descr="PPT_HG_01.w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97125" y="-323999"/>
            <a:ext cx="11684000" cy="5724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65213" y="2416175"/>
            <a:ext cx="637698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 eaLnBrk="1" hangingPunct="1"/>
            <a:endParaRPr lang="de-DE" altLang="de-DE" sz="1800"/>
          </a:p>
        </p:txBody>
      </p:sp>
      <p:sp>
        <p:nvSpPr>
          <p:cNvPr id="58675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63712" y="899917"/>
            <a:ext cx="6695075" cy="726779"/>
          </a:xfrm>
        </p:spPr>
        <p:txBody>
          <a:bodyPr bIns="0"/>
          <a:lstStyle>
            <a:lvl1pPr marL="0" indent="0" algn="r">
              <a:lnSpc>
                <a:spcPct val="100000"/>
              </a:lnSpc>
              <a:buFont typeface="Wingdings" pitchFamily="2" charset="2"/>
              <a:buNone/>
              <a:defRPr sz="1400" baseline="0">
                <a:solidFill>
                  <a:srgbClr val="808080"/>
                </a:solidFill>
              </a:defRPr>
            </a:lvl1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8" name="Titel 2"/>
          <p:cNvSpPr>
            <a:spLocks noGrp="1"/>
          </p:cNvSpPr>
          <p:nvPr>
            <p:ph type="ctrTitle" sz="quarter" idx="4294967295"/>
          </p:nvPr>
        </p:nvSpPr>
        <p:spPr bwMode="auto">
          <a:xfrm>
            <a:off x="1763712" y="468089"/>
            <a:ext cx="6696075" cy="80459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algn="r">
              <a:defRPr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 lang="de-DE" dirty="0" smtClean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-5419" y="0"/>
            <a:ext cx="9148763" cy="69850"/>
          </a:xfrm>
          <a:prstGeom prst="rect">
            <a:avLst/>
          </a:prstGeom>
          <a:solidFill>
            <a:srgbClr val="0070C0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de-DE" altLang="de-DE" sz="1800"/>
          </a:p>
        </p:txBody>
      </p:sp>
      <p:pic>
        <p:nvPicPr>
          <p:cNvPr id="12" name="Picture 19" descr="FH_EmdenLeer_Logo_4c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284513"/>
            <a:ext cx="2376264" cy="997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0363908"/>
      </p:ext>
    </p:extLst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e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65213" y="2416175"/>
            <a:ext cx="637698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 eaLnBrk="1" hangingPunct="1"/>
            <a:endParaRPr lang="de-DE" altLang="de-DE" sz="180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65213" y="3494088"/>
            <a:ext cx="637698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 eaLnBrk="1" hangingPunct="1"/>
            <a:endParaRPr lang="de-DE" altLang="de-DE" sz="180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4000" y="1187449"/>
            <a:ext cx="7775788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216000" marR="0" indent="-216000" algn="l" defTabSz="914400" rtl="0" eaLnBrk="0" fontAlgn="base" latinLnBrk="0" hangingPunct="0">
              <a:lnSpc>
                <a:spcPts val="1850"/>
              </a:lnSpc>
              <a:spcBef>
                <a:spcPts val="1200"/>
              </a:spcBef>
              <a:spcAft>
                <a:spcPct val="0"/>
              </a:spcAft>
              <a:buClrTx/>
              <a:buSzPct val="80000"/>
              <a:buFont typeface="Wingdings" charset="2"/>
              <a:buChar char="§"/>
              <a:tabLst/>
              <a:defRPr sz="1600" baseline="0">
                <a:solidFill>
                  <a:schemeClr val="tx1"/>
                </a:solidFill>
              </a:defRPr>
            </a:lvl1pPr>
            <a:lvl2pPr marL="388800" marR="0" indent="-180000" algn="l" defTabSz="914400" rtl="0" eaLnBrk="0" fontAlgn="base" latinLnBrk="0" hangingPunct="0">
              <a:lnSpc>
                <a:spcPts val="1650"/>
              </a:lnSpc>
              <a:spcBef>
                <a:spcPts val="1200"/>
              </a:spcBef>
              <a:spcAft>
                <a:spcPct val="0"/>
              </a:spcAft>
              <a:buClrTx/>
              <a:buSzPct val="80000"/>
              <a:buFont typeface="Wingdings" charset="2"/>
              <a:buChar char="§"/>
              <a:tabLst/>
              <a:defRPr sz="1400">
                <a:solidFill>
                  <a:schemeClr val="tx1"/>
                </a:solidFill>
              </a:defRPr>
            </a:lvl2pPr>
            <a:lvl3pPr marL="532800" marR="0" indent="-144000" algn="l" defTabSz="914400" rtl="0" eaLnBrk="0" fontAlgn="base" latinLnBrk="0" hangingPunct="0">
              <a:lnSpc>
                <a:spcPts val="1350"/>
              </a:lnSpc>
              <a:spcBef>
                <a:spcPts val="1200"/>
              </a:spcBef>
              <a:spcAft>
                <a:spcPct val="0"/>
              </a:spcAft>
              <a:buClrTx/>
              <a:buSzPct val="80000"/>
              <a:buFont typeface="Wingdings" charset="2"/>
              <a:buChar char="§"/>
              <a:tabLst/>
              <a:defRPr sz="1100">
                <a:solidFill>
                  <a:schemeClr val="tx1"/>
                </a:solidFill>
              </a:defRPr>
            </a:lvl3pPr>
            <a:lvl4pPr marL="648000" marR="0" indent="-108000" algn="l" defTabSz="914400" rtl="0" eaLnBrk="0" fontAlgn="base" latinLnBrk="0" hangingPunct="0">
              <a:lnSpc>
                <a:spcPts val="1150"/>
              </a:lnSpc>
              <a:spcBef>
                <a:spcPts val="1200"/>
              </a:spcBef>
              <a:spcAft>
                <a:spcPct val="0"/>
              </a:spcAft>
              <a:buClrTx/>
              <a:buSzPct val="80000"/>
              <a:buFont typeface="Wingdings" charset="2"/>
              <a:buChar char="§"/>
              <a:tabLst/>
              <a:defRPr sz="900">
                <a:solidFill>
                  <a:schemeClr val="tx1"/>
                </a:solidFill>
              </a:defRPr>
            </a:lvl4pPr>
            <a:lvl5pPr marL="2057400" marR="0" indent="-228600" algn="l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CCDCE2"/>
              </a:buClr>
              <a:buSzPct val="80000"/>
              <a:buFont typeface="Wingdings" pitchFamily="2" charset="2"/>
              <a:buChar char="n"/>
              <a:tabLst/>
              <a:defRPr/>
            </a:lvl5pPr>
          </a:lstStyle>
          <a:p>
            <a:pPr lvl="0"/>
            <a:r>
              <a:rPr lang="de-DE" noProof="0" dirty="0" smtClean="0"/>
              <a:t>Textmasterformate durch Klicken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</p:txBody>
      </p:sp>
      <p:sp>
        <p:nvSpPr>
          <p:cNvPr id="7" name="Titelplatzhalter 8"/>
          <p:cNvSpPr>
            <a:spLocks noGrp="1"/>
          </p:cNvSpPr>
          <p:nvPr>
            <p:ph type="title"/>
          </p:nvPr>
        </p:nvSpPr>
        <p:spPr>
          <a:xfrm>
            <a:off x="684213" y="540098"/>
            <a:ext cx="7775575" cy="504478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de-DE" dirty="0" smtClean="0"/>
              <a:t>Titelmasterformat durch Klicken bearbeiten (22 </a:t>
            </a:r>
            <a:r>
              <a:rPr lang="de-DE" dirty="0" err="1" smtClean="0"/>
              <a:t>pt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EF6A66D-652E-4E62-B8FA-C9BF85CD2134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-5419" y="0"/>
            <a:ext cx="9148763" cy="69850"/>
          </a:xfrm>
          <a:prstGeom prst="rect">
            <a:avLst/>
          </a:prstGeom>
          <a:solidFill>
            <a:srgbClr val="0070C0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de-DE" altLang="de-DE" sz="1800"/>
          </a:p>
        </p:txBody>
      </p:sp>
      <p:pic>
        <p:nvPicPr>
          <p:cNvPr id="15" name="Picture 3" descr="C:\Users\Marco Rimkus\Documents\HOCHSCHULEN\Emden-Leer\Organisation\Logo\Allgemeines_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88" y="4860925"/>
            <a:ext cx="1153087" cy="386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9872053"/>
      </p:ext>
    </p:extLst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Vie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65213" y="2416175"/>
            <a:ext cx="637698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 eaLnBrk="1" hangingPunct="1"/>
            <a:endParaRPr lang="de-DE" altLang="de-DE" sz="180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65213" y="3494088"/>
            <a:ext cx="637698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 eaLnBrk="1" hangingPunct="1"/>
            <a:endParaRPr lang="de-DE" altLang="de-DE" sz="180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4000" y="1187449"/>
            <a:ext cx="7775788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216000" marR="0" indent="-216000" algn="l" defTabSz="914400" rtl="0" eaLnBrk="0" fontAlgn="base" latinLnBrk="0" hangingPunct="0">
              <a:lnSpc>
                <a:spcPts val="1850"/>
              </a:lnSpc>
              <a:spcBef>
                <a:spcPts val="1200"/>
              </a:spcBef>
              <a:spcAft>
                <a:spcPct val="0"/>
              </a:spcAft>
              <a:buClrTx/>
              <a:buSzPct val="80000"/>
              <a:buFont typeface="Wingdings" charset="2"/>
              <a:buChar char="§"/>
              <a:tabLst/>
              <a:defRPr sz="1600" baseline="0">
                <a:solidFill>
                  <a:schemeClr val="tx1"/>
                </a:solidFill>
              </a:defRPr>
            </a:lvl1pPr>
            <a:lvl2pPr marL="388800" marR="0" indent="-180000" algn="l" defTabSz="914400" rtl="0" eaLnBrk="0" fontAlgn="base" latinLnBrk="0" hangingPunct="0">
              <a:lnSpc>
                <a:spcPts val="1650"/>
              </a:lnSpc>
              <a:spcBef>
                <a:spcPts val="1200"/>
              </a:spcBef>
              <a:spcAft>
                <a:spcPct val="0"/>
              </a:spcAft>
              <a:buClrTx/>
              <a:buSzPct val="80000"/>
              <a:buFont typeface="Wingdings" charset="2"/>
              <a:buChar char="§"/>
              <a:tabLst/>
              <a:defRPr sz="1400">
                <a:solidFill>
                  <a:schemeClr val="tx1"/>
                </a:solidFill>
              </a:defRPr>
            </a:lvl2pPr>
            <a:lvl3pPr marL="532800" marR="0" indent="-144000" algn="l" defTabSz="914400" rtl="0" eaLnBrk="0" fontAlgn="base" latinLnBrk="0" hangingPunct="0">
              <a:lnSpc>
                <a:spcPts val="1350"/>
              </a:lnSpc>
              <a:spcBef>
                <a:spcPts val="1200"/>
              </a:spcBef>
              <a:spcAft>
                <a:spcPct val="0"/>
              </a:spcAft>
              <a:buClrTx/>
              <a:buSzPct val="80000"/>
              <a:buFont typeface="Wingdings" charset="2"/>
              <a:buChar char="§"/>
              <a:tabLst/>
              <a:defRPr sz="1100">
                <a:solidFill>
                  <a:schemeClr val="tx1"/>
                </a:solidFill>
              </a:defRPr>
            </a:lvl3pPr>
            <a:lvl4pPr marL="648000" marR="0" indent="-108000" algn="l" defTabSz="914400" rtl="0" eaLnBrk="0" fontAlgn="base" latinLnBrk="0" hangingPunct="0">
              <a:lnSpc>
                <a:spcPts val="1150"/>
              </a:lnSpc>
              <a:spcBef>
                <a:spcPts val="1200"/>
              </a:spcBef>
              <a:spcAft>
                <a:spcPct val="0"/>
              </a:spcAft>
              <a:buClrTx/>
              <a:buSzPct val="80000"/>
              <a:buFont typeface="Wingdings" charset="2"/>
              <a:buChar char="§"/>
              <a:tabLst/>
              <a:defRPr sz="900">
                <a:solidFill>
                  <a:schemeClr val="tx1"/>
                </a:solidFill>
              </a:defRPr>
            </a:lvl4pPr>
            <a:lvl5pPr marL="2057400" marR="0" indent="-228600" algn="l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CCDCE2"/>
              </a:buClr>
              <a:buSzPct val="80000"/>
              <a:buFont typeface="Wingdings" pitchFamily="2" charset="2"/>
              <a:buChar char="n"/>
              <a:tabLst/>
              <a:defRPr/>
            </a:lvl5pPr>
          </a:lstStyle>
          <a:p>
            <a:pPr lvl="0"/>
            <a:r>
              <a:rPr lang="de-DE" noProof="0" dirty="0" smtClean="0"/>
              <a:t>Textmasterformate durch Klicken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</p:txBody>
      </p:sp>
      <p:sp>
        <p:nvSpPr>
          <p:cNvPr id="7" name="Titelplatzhalter 8"/>
          <p:cNvSpPr>
            <a:spLocks noGrp="1"/>
          </p:cNvSpPr>
          <p:nvPr>
            <p:ph type="title"/>
          </p:nvPr>
        </p:nvSpPr>
        <p:spPr>
          <a:xfrm>
            <a:off x="684213" y="540098"/>
            <a:ext cx="7775575" cy="504478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de-DE" dirty="0" smtClean="0"/>
              <a:t>Titelmasterformat durch Klicken bearbeiten (22 </a:t>
            </a:r>
            <a:r>
              <a:rPr lang="de-DE" dirty="0" err="1" smtClean="0"/>
              <a:t>pt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EF6A66D-652E-4E62-B8FA-C9BF85CD2134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-5419" y="0"/>
            <a:ext cx="9148763" cy="69850"/>
          </a:xfrm>
          <a:prstGeom prst="rect">
            <a:avLst/>
          </a:prstGeom>
          <a:solidFill>
            <a:srgbClr val="0070C0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de-DE" altLang="de-DE" sz="1800"/>
          </a:p>
        </p:txBody>
      </p:sp>
      <p:pic>
        <p:nvPicPr>
          <p:cNvPr id="15" name="Picture 3" descr="C:\Users\Marco Rimkus\Documents\HOCHSCHULEN\Emden-Leer\Organisation\Logo\Allgemeines_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52065"/>
            <a:ext cx="1153087" cy="386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7698156"/>
      </p:ext>
    </p:extLst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65213" y="2416175"/>
            <a:ext cx="637698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 eaLnBrk="1" hangingPunct="1"/>
            <a:endParaRPr lang="de-DE" altLang="de-DE" sz="180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65213" y="3494088"/>
            <a:ext cx="637698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 eaLnBrk="1" hangingPunct="1"/>
            <a:endParaRPr lang="de-DE" altLang="de-DE" sz="1800"/>
          </a:p>
        </p:txBody>
      </p:sp>
      <p:sp>
        <p:nvSpPr>
          <p:cNvPr id="7" name="Titelplatzhalter 8"/>
          <p:cNvSpPr>
            <a:spLocks noGrp="1"/>
          </p:cNvSpPr>
          <p:nvPr>
            <p:ph type="title"/>
          </p:nvPr>
        </p:nvSpPr>
        <p:spPr>
          <a:xfrm>
            <a:off x="684213" y="540098"/>
            <a:ext cx="7775575" cy="504478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de-DE" dirty="0" smtClean="0"/>
              <a:t>Titelmasterformat durch Klicken bearbeiten (22 </a:t>
            </a:r>
            <a:r>
              <a:rPr lang="de-DE" dirty="0" err="1" smtClean="0"/>
              <a:t>pt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1"/>
          </p:nvPr>
        </p:nvSpPr>
        <p:spPr/>
        <p:txBody>
          <a:bodyPr/>
          <a:lstStyle>
            <a:lvl1pPr marL="216000" indent="-216000">
              <a:lnSpc>
                <a:spcPts val="1850"/>
              </a:lnSpc>
              <a:buClrTx/>
              <a:buSzPct val="100000"/>
              <a:buFont typeface="+mj-lt"/>
              <a:buAutoNum type="arabicPeriod"/>
              <a:defRPr baseline="0"/>
            </a:lvl1pPr>
            <a:lvl2pPr marL="216000" indent="-216000">
              <a:lnSpc>
                <a:spcPts val="1850"/>
              </a:lnSpc>
              <a:buClrTx/>
              <a:buSzPct val="100000"/>
              <a:buFont typeface="+mj-lt"/>
              <a:buAutoNum type="arabicPeriod"/>
              <a:defRPr/>
            </a:lvl2pPr>
            <a:lvl3pPr marL="216000" indent="-216000">
              <a:lnSpc>
                <a:spcPts val="1850"/>
              </a:lnSpc>
              <a:buClrTx/>
              <a:buSzPct val="100000"/>
              <a:buFont typeface="+mj-lt"/>
              <a:buAutoNum type="arabicPeriod"/>
              <a:defRPr/>
            </a:lvl3pPr>
            <a:lvl4pPr marL="216000" indent="-216000">
              <a:lnSpc>
                <a:spcPts val="1850"/>
              </a:lnSpc>
              <a:buClr>
                <a:srgbClr val="00506E"/>
              </a:buClr>
              <a:buSzPct val="100000"/>
              <a:buFont typeface="+mj-lt"/>
              <a:buAutoNum type="arabicPeriod"/>
              <a:defRPr/>
            </a:lvl4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B0501-5D81-4378-9CFC-5B7ED6924047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-5419" y="0"/>
            <a:ext cx="9148763" cy="69850"/>
          </a:xfrm>
          <a:prstGeom prst="rect">
            <a:avLst/>
          </a:prstGeom>
          <a:solidFill>
            <a:srgbClr val="0070C0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de-DE" altLang="de-DE" sz="1800"/>
          </a:p>
        </p:txBody>
      </p:sp>
      <p:pic>
        <p:nvPicPr>
          <p:cNvPr id="14" name="Picture 3" descr="C:\Users\Marco Rimkus\Documents\HOCHSCHULEN\Emden-Leer\Organisation\Logo\Allgemeines_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88" y="4860925"/>
            <a:ext cx="1153087" cy="386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6455582"/>
      </p:ext>
    </p:extLst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oßes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65213" y="2416175"/>
            <a:ext cx="637698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 eaLnBrk="1" hangingPunct="1"/>
            <a:endParaRPr lang="de-DE" altLang="de-DE" sz="180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65213" y="3494088"/>
            <a:ext cx="637698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 eaLnBrk="1" hangingPunct="1"/>
            <a:endParaRPr lang="de-DE" altLang="de-DE" sz="180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1"/>
          </p:nvPr>
        </p:nvSpPr>
        <p:spPr>
          <a:xfrm>
            <a:off x="683568" y="1187449"/>
            <a:ext cx="7776220" cy="3673127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de-DE" noProof="0" dirty="0"/>
          </a:p>
        </p:txBody>
      </p:sp>
      <p:sp>
        <p:nvSpPr>
          <p:cNvPr id="6" name="Titelplatzhalter 8"/>
          <p:cNvSpPr>
            <a:spLocks noGrp="1"/>
          </p:cNvSpPr>
          <p:nvPr>
            <p:ph type="title"/>
          </p:nvPr>
        </p:nvSpPr>
        <p:spPr>
          <a:xfrm>
            <a:off x="684213" y="540098"/>
            <a:ext cx="7775575" cy="504478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de-DE" dirty="0" smtClean="0"/>
              <a:t>Titelmasterformat durch Klicken bearbeiten (22 </a:t>
            </a:r>
            <a:r>
              <a:rPr lang="de-DE" dirty="0" err="1" smtClean="0"/>
              <a:t>pt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70DE53-8071-4382-B4AB-BEBF992C34CA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-5419" y="0"/>
            <a:ext cx="9148763" cy="69850"/>
          </a:xfrm>
          <a:prstGeom prst="rect">
            <a:avLst/>
          </a:prstGeom>
          <a:solidFill>
            <a:srgbClr val="0070C0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de-DE" altLang="de-DE" sz="1800"/>
          </a:p>
        </p:txBody>
      </p:sp>
      <p:pic>
        <p:nvPicPr>
          <p:cNvPr id="14" name="Picture 3" descr="C:\Users\Marco Rimkus\Documents\HOCHSCHULEN\Emden-Leer\Organisation\Logo\Allgemeines_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88" y="4860925"/>
            <a:ext cx="1153087" cy="386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4107665"/>
      </p:ext>
    </p:extLst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wischenfolie / 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-7938" y="-9525"/>
            <a:ext cx="9148763" cy="27098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de-DE" altLang="de-DE" sz="1800"/>
          </a:p>
        </p:txBody>
      </p:sp>
      <p:sp>
        <p:nvSpPr>
          <p:cNvPr id="13" name="Titelplatzhalter 8"/>
          <p:cNvSpPr>
            <a:spLocks noGrp="1"/>
          </p:cNvSpPr>
          <p:nvPr>
            <p:ph type="title"/>
          </p:nvPr>
        </p:nvSpPr>
        <p:spPr>
          <a:xfrm>
            <a:off x="684213" y="1159938"/>
            <a:ext cx="7775574" cy="416924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Titelmasterformat durch Klicken bearbeiten (22 </a:t>
            </a:r>
            <a:r>
              <a:rPr lang="de-DE" dirty="0" err="1" smtClean="0"/>
              <a:t>pt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-7939" y="2700338"/>
            <a:ext cx="9148763" cy="69850"/>
          </a:xfrm>
          <a:prstGeom prst="rect">
            <a:avLst/>
          </a:prstGeom>
          <a:solidFill>
            <a:srgbClr val="0070C0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de-DE" altLang="de-DE" sz="1800"/>
          </a:p>
        </p:txBody>
      </p:sp>
      <p:pic>
        <p:nvPicPr>
          <p:cNvPr id="9" name="Picture 3" descr="C:\Users\Marco Rimkus\Documents\HOCHSCHULEN\Emden-Leer\Organisation\Logo\Allgemeines_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88" y="4860925"/>
            <a:ext cx="1153087" cy="386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9009317"/>
      </p:ext>
    </p:extLst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065213" y="2416175"/>
            <a:ext cx="637698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 eaLnBrk="1" hangingPunct="1">
              <a:defRPr/>
            </a:pPr>
            <a:endParaRPr lang="de-DE" altLang="de-DE" sz="1800" smtClean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65213" y="3494088"/>
            <a:ext cx="637698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 eaLnBrk="1" hangingPunct="1">
              <a:defRPr/>
            </a:pPr>
            <a:endParaRPr lang="de-DE" altLang="de-DE" sz="1800" smtClean="0"/>
          </a:p>
        </p:txBody>
      </p:sp>
      <p:sp>
        <p:nvSpPr>
          <p:cNvPr id="6" name="Titelplatzhalter 8"/>
          <p:cNvSpPr>
            <a:spLocks noGrp="1"/>
          </p:cNvSpPr>
          <p:nvPr>
            <p:ph type="title"/>
          </p:nvPr>
        </p:nvSpPr>
        <p:spPr>
          <a:xfrm>
            <a:off x="684213" y="540098"/>
            <a:ext cx="7775574" cy="504478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de-DE" dirty="0" smtClean="0"/>
              <a:t>Titelmasterformat durch Klicken bearbeiten (22 </a:t>
            </a:r>
            <a:r>
              <a:rPr lang="de-DE" dirty="0" err="1" smtClean="0"/>
              <a:t>pt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EB3E1-FCD5-48E0-B2AD-9FA258E5C8C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pic>
        <p:nvPicPr>
          <p:cNvPr id="9" name="Picture 3" descr="C:\Users\Marco Rimkus\Documents\HOCHSCHULEN\Emden-Leer\Organisation\Logo\Allgemeines_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46773"/>
            <a:ext cx="1153087" cy="386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0213671"/>
      </p:ext>
    </p:extLst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187450"/>
            <a:ext cx="7775575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Mastertextformat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</p:txBody>
      </p:sp>
      <p:sp>
        <p:nvSpPr>
          <p:cNvPr id="5857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59625" y="5046663"/>
            <a:ext cx="129381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latin typeface="TheSansSemiBold-Caps" pitchFamily="32" charset="0"/>
              </a:defRPr>
            </a:lvl1pPr>
          </a:lstStyle>
          <a:p>
            <a:fld id="{8661B8AE-F084-478E-9BC3-C302F464D63A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1028" name="Rectangle 9"/>
          <p:cNvSpPr>
            <a:spLocks noChangeArrowheads="1"/>
          </p:cNvSpPr>
          <p:nvPr/>
        </p:nvSpPr>
        <p:spPr bwMode="auto">
          <a:xfrm>
            <a:off x="-5419" y="0"/>
            <a:ext cx="9148763" cy="69850"/>
          </a:xfrm>
          <a:prstGeom prst="rect">
            <a:avLst/>
          </a:prstGeom>
          <a:solidFill>
            <a:srgbClr val="0070C0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de-DE" altLang="de-DE" sz="1800"/>
          </a:p>
        </p:txBody>
      </p:sp>
      <p:sp>
        <p:nvSpPr>
          <p:cNvPr id="1029" name="Titelplatzhalter 8"/>
          <p:cNvSpPr>
            <a:spLocks noGrp="1"/>
          </p:cNvSpPr>
          <p:nvPr>
            <p:ph type="title"/>
          </p:nvPr>
        </p:nvSpPr>
        <p:spPr bwMode="auto">
          <a:xfrm>
            <a:off x="684213" y="539750"/>
            <a:ext cx="77755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Mastertitelformat bearbeiten</a:t>
            </a:r>
          </a:p>
        </p:txBody>
      </p:sp>
      <p:pic>
        <p:nvPicPr>
          <p:cNvPr id="1027" name="Picture 3" descr="C:\Users\Marco Rimkus\Documents\HOCHSCHULEN\Emden-Leer\Organisation\Logo\Allgemeines_Logo.jpg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88" y="4860925"/>
            <a:ext cx="1153087" cy="386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65" r:id="rId1"/>
    <p:sldLayoutId id="2147484469" r:id="rId2"/>
    <p:sldLayoutId id="2147484483" r:id="rId3"/>
    <p:sldLayoutId id="2147484470" r:id="rId4"/>
    <p:sldLayoutId id="2147484473" r:id="rId5"/>
    <p:sldLayoutId id="2147484477" r:id="rId6"/>
    <p:sldLayoutId id="2147484480" r:id="rId7"/>
  </p:sldLayoutIdLst>
  <p:transition>
    <p:cut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defRPr sz="2200" b="1">
          <a:solidFill>
            <a:schemeClr val="tx1"/>
          </a:solidFill>
          <a:latin typeface="Calibri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defRPr sz="2200" b="1">
          <a:solidFill>
            <a:schemeClr val="bg2"/>
          </a:solidFill>
          <a:latin typeface="Calibri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defRPr sz="2200" b="1">
          <a:solidFill>
            <a:schemeClr val="bg2"/>
          </a:solidFill>
          <a:latin typeface="Calibri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defRPr sz="2200" b="1">
          <a:solidFill>
            <a:schemeClr val="bg2"/>
          </a:solidFill>
          <a:latin typeface="Calibri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defRPr sz="2200" b="1">
          <a:solidFill>
            <a:schemeClr val="bg2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9pPr>
    </p:titleStyle>
    <p:bodyStyle>
      <a:lvl1pPr marL="215900" indent="-215900" algn="l" rtl="0" eaLnBrk="0" fontAlgn="base" hangingPunct="0">
        <a:lnSpc>
          <a:spcPts val="1850"/>
        </a:lnSpc>
        <a:spcBef>
          <a:spcPts val="1200"/>
        </a:spcBef>
        <a:spcAft>
          <a:spcPct val="0"/>
        </a:spcAft>
        <a:buSzPct val="80000"/>
        <a:buFont typeface="Wingdings" pitchFamily="2" charset="2"/>
        <a:buChar char="§"/>
        <a:defRPr sz="1600">
          <a:solidFill>
            <a:schemeClr val="tx1"/>
          </a:solidFill>
          <a:latin typeface="Calibri"/>
          <a:ea typeface="MS PGothic" pitchFamily="34" charset="-128"/>
          <a:cs typeface="ＭＳ Ｐゴシック" charset="0"/>
        </a:defRPr>
      </a:lvl1pPr>
      <a:lvl2pPr marL="387350" indent="-179388" algn="l" rtl="0" eaLnBrk="0" fontAlgn="base" hangingPunct="0">
        <a:lnSpc>
          <a:spcPts val="1650"/>
        </a:lnSpc>
        <a:spcBef>
          <a:spcPts val="1200"/>
        </a:spcBef>
        <a:spcAft>
          <a:spcPct val="0"/>
        </a:spcAft>
        <a:buSzPct val="80000"/>
        <a:buFont typeface="Wingdings" pitchFamily="2" charset="2"/>
        <a:buChar char="§"/>
        <a:defRPr sz="1400">
          <a:solidFill>
            <a:schemeClr val="tx1"/>
          </a:solidFill>
          <a:latin typeface="Calibri"/>
          <a:ea typeface="MS PGothic" pitchFamily="34" charset="-128"/>
        </a:defRPr>
      </a:lvl2pPr>
      <a:lvl3pPr marL="531813" indent="-142875" algn="l" rtl="0" eaLnBrk="0" fontAlgn="base" hangingPunct="0">
        <a:lnSpc>
          <a:spcPts val="1350"/>
        </a:lnSpc>
        <a:spcBef>
          <a:spcPts val="1200"/>
        </a:spcBef>
        <a:spcAft>
          <a:spcPct val="0"/>
        </a:spcAft>
        <a:buSzPct val="80000"/>
        <a:buFont typeface="Wingdings" pitchFamily="2" charset="2"/>
        <a:buChar char="§"/>
        <a:defRPr sz="1100">
          <a:solidFill>
            <a:schemeClr val="tx1"/>
          </a:solidFill>
          <a:latin typeface="Calibri"/>
          <a:ea typeface="MS PGothic" pitchFamily="34" charset="-128"/>
        </a:defRPr>
      </a:lvl3pPr>
      <a:lvl4pPr marL="647700" indent="-107950" algn="l" rtl="0" eaLnBrk="0" fontAlgn="base" hangingPunct="0">
        <a:lnSpc>
          <a:spcPts val="1100"/>
        </a:lnSpc>
        <a:spcBef>
          <a:spcPts val="1200"/>
        </a:spcBef>
        <a:spcAft>
          <a:spcPct val="0"/>
        </a:spcAft>
        <a:buSzPct val="80000"/>
        <a:buFont typeface="Wingdings" pitchFamily="2" charset="2"/>
        <a:buChar char="§"/>
        <a:defRPr sz="900">
          <a:solidFill>
            <a:schemeClr val="tx1"/>
          </a:solidFill>
          <a:latin typeface="Calibri"/>
          <a:ea typeface="MS PGothic" pitchFamily="34" charset="-128"/>
        </a:defRPr>
      </a:lvl4pPr>
      <a:lvl5pPr marL="20574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CCDCE2"/>
        </a:buClr>
        <a:buSzPct val="80000"/>
        <a:buFont typeface="Wingdings" pitchFamily="2" charset="2"/>
        <a:buChar char="n"/>
        <a:defRPr>
          <a:solidFill>
            <a:schemeClr val="tx1"/>
          </a:solidFill>
          <a:latin typeface="TheSans-Plain" pitchFamily="34" charset="0"/>
          <a:ea typeface="MS PGothic" pitchFamily="34" charset="-128"/>
        </a:defRPr>
      </a:lvl5pPr>
      <a:lvl6pPr marL="25146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lr>
          <a:srgbClr val="CCDCE2"/>
        </a:buClr>
        <a:buSzPct val="8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lr>
          <a:srgbClr val="CCDCE2"/>
        </a:buClr>
        <a:buSzPct val="8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lr>
          <a:srgbClr val="CCDCE2"/>
        </a:buClr>
        <a:buSzPct val="8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lr>
          <a:srgbClr val="CCDCE2"/>
        </a:buClr>
        <a:buSzPct val="8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idx="1"/>
          </p:nvPr>
        </p:nvSpPr>
        <p:spPr>
          <a:xfrm>
            <a:off x="684000" y="1187449"/>
            <a:ext cx="7769438" cy="3673475"/>
          </a:xfrm>
        </p:spPr>
        <p:txBody>
          <a:bodyPr/>
          <a:lstStyle/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de-DE" b="1" dirty="0"/>
              <a:t>Klausurkorrekturen</a:t>
            </a:r>
            <a:r>
              <a:rPr lang="de-DE" dirty="0"/>
              <a:t>: Die Korrektur von Klausuren erledige ich innerhalb von 2 Wochen nach dem Klausurtermin.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de-DE" b="1" dirty="0"/>
              <a:t>Feedback-Gespräche</a:t>
            </a:r>
            <a:r>
              <a:rPr lang="de-DE" dirty="0"/>
              <a:t>: Im Anschluss an Seminare und mündliche Prüfungen biete ich Ihnen auf Wunsch die Möglichkeit zu persönlichen Feedback-Gesprächen.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de-DE" b="1" dirty="0"/>
              <a:t>Vorlesungsunterlagen</a:t>
            </a:r>
            <a:r>
              <a:rPr lang="de-DE" dirty="0"/>
              <a:t>: Spätestens drei Tage vor den Veranstaltungen stehen die Vorlesungsunterlagen im Downloadbereich zur Verfügung.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de-DE" b="1" dirty="0"/>
              <a:t>Anfragen per E-Mail</a:t>
            </a:r>
            <a:r>
              <a:rPr lang="de-DE" dirty="0"/>
              <a:t>: Anfragen per E-Mail beantworte ich von Montag - Freitag innerhalb von </a:t>
            </a:r>
            <a:r>
              <a:rPr lang="de-DE" dirty="0" smtClean="0"/>
              <a:t>48 </a:t>
            </a:r>
            <a:r>
              <a:rPr lang="de-DE" dirty="0"/>
              <a:t>Stunden. Sollte eine Klärung Ihrer Anliegen per E-Mail nicht möglich sein, so erhalten Sie innerhalb von einer Woche einen persönlichen Gesprächstermin.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de-DE" b="1" cap="all" dirty="0"/>
              <a:t>A</a:t>
            </a:r>
            <a:r>
              <a:rPr lang="de-DE" b="1" dirty="0"/>
              <a:t>bschlussarbeiten</a:t>
            </a:r>
            <a:r>
              <a:rPr lang="de-DE" dirty="0" smtClean="0"/>
              <a:t>: </a:t>
            </a:r>
            <a:r>
              <a:rPr lang="de-DE" dirty="0"/>
              <a:t>Die Erstkorrektur von Bachelor- oder </a:t>
            </a:r>
            <a:r>
              <a:rPr lang="de-DE" dirty="0" smtClean="0"/>
              <a:t>Masterarbeiten </a:t>
            </a:r>
            <a:r>
              <a:rPr lang="de-DE" dirty="0"/>
              <a:t>schließe ich innerhalb von zwei Wochen nach </a:t>
            </a:r>
            <a:r>
              <a:rPr lang="de-DE" dirty="0" smtClean="0"/>
              <a:t>dem offiziellen Eintreffen der </a:t>
            </a:r>
            <a:r>
              <a:rPr lang="de-DE" dirty="0"/>
              <a:t>Arbeit </a:t>
            </a:r>
            <a:r>
              <a:rPr lang="de-DE" dirty="0" smtClean="0"/>
              <a:t>bei mir ab</a:t>
            </a:r>
            <a:r>
              <a:rPr lang="de-DE" dirty="0"/>
              <a:t>.</a:t>
            </a: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Meine 5 Service-Versprechen!</a:t>
            </a:r>
          </a:p>
        </p:txBody>
      </p:sp>
      <p:sp>
        <p:nvSpPr>
          <p:cNvPr id="8" name="Foliennummernplatzhalter 2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lnSpc>
                <a:spcPts val="1850"/>
              </a:lnSpc>
              <a:spcBef>
                <a:spcPts val="1200"/>
              </a:spcBef>
              <a:buSzPct val="80000"/>
              <a:buFont typeface="Wingdings" pitchFamily="2" charset="2"/>
              <a:buChar char="§"/>
              <a:defRPr sz="1600">
                <a:solidFill>
                  <a:schemeClr val="bg2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lnSpc>
                <a:spcPts val="1650"/>
              </a:lnSpc>
              <a:spcBef>
                <a:spcPts val="1200"/>
              </a:spcBef>
              <a:buSzPct val="80000"/>
              <a:buFont typeface="Wingdings" pitchFamily="2" charset="2"/>
              <a:buChar char="§"/>
              <a:defRPr sz="1400">
                <a:solidFill>
                  <a:schemeClr val="bg2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lnSpc>
                <a:spcPts val="1350"/>
              </a:lnSpc>
              <a:spcBef>
                <a:spcPts val="1200"/>
              </a:spcBef>
              <a:buSzPct val="80000"/>
              <a:buFont typeface="Wingdings" pitchFamily="2" charset="2"/>
              <a:buChar char="§"/>
              <a:defRPr sz="1100">
                <a:solidFill>
                  <a:schemeClr val="bg2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lnSpc>
                <a:spcPts val="1100"/>
              </a:lnSpc>
              <a:spcBef>
                <a:spcPts val="1200"/>
              </a:spcBef>
              <a:buSzPct val="80000"/>
              <a:buFont typeface="Wingdings" pitchFamily="2" charset="2"/>
              <a:buChar char="§"/>
              <a:defRPr sz="900">
                <a:solidFill>
                  <a:schemeClr val="bg2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lnSpc>
                <a:spcPct val="120000"/>
              </a:lnSpc>
              <a:spcBef>
                <a:spcPct val="20000"/>
              </a:spcBef>
              <a:buClr>
                <a:srgbClr val="CCDCE2"/>
              </a:buClr>
              <a:buSzPct val="8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heSans-Plain" pitchFamily="32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CCDCE2"/>
              </a:buClr>
              <a:buSzPct val="8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heSans-Plain" pitchFamily="32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CCDCE2"/>
              </a:buClr>
              <a:buSzPct val="8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heSans-Plain" pitchFamily="32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CCDCE2"/>
              </a:buClr>
              <a:buSzPct val="8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heSans-Plain" pitchFamily="32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CCDCE2"/>
              </a:buClr>
              <a:buSzPct val="8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heSans-Plain" pitchFamily="32" charset="0"/>
                <a:ea typeface="ＭＳ Ｐゴシック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fld id="{3E78CB54-1D05-4A52-AA85-39CC1D2EF3CD}" type="slidenum">
              <a:rPr lang="de-DE" altLang="de-DE" sz="900" smtClean="0">
                <a:solidFill>
                  <a:schemeClr val="tx1"/>
                </a:solidFill>
                <a:latin typeface="TheSansSemiBold-Caps" pitchFamily="32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t>1</a:t>
            </a:fld>
            <a:endParaRPr lang="de-DE" altLang="de-DE" sz="900" dirty="0">
              <a:solidFill>
                <a:schemeClr val="tx1"/>
              </a:solidFill>
              <a:latin typeface="TheSansSemiBold-Caps" pitchFamily="32" charset="0"/>
            </a:endParaRPr>
          </a:p>
        </p:txBody>
      </p:sp>
      <p:pic>
        <p:nvPicPr>
          <p:cNvPr id="1026" name="Picture 2" descr="http://ibwirtschaft.com/wp-content/uploads/2015/04/Kundenzufriedenheit_Reisebranch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5" y="0"/>
            <a:ext cx="2195736" cy="1087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9740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idx="1"/>
          </p:nvPr>
        </p:nvSpPr>
        <p:spPr>
          <a:xfrm>
            <a:off x="684000" y="1187449"/>
            <a:ext cx="7769438" cy="3673475"/>
          </a:xfrm>
        </p:spPr>
        <p:txBody>
          <a:bodyPr/>
          <a:lstStyle/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de-DE" b="1" dirty="0"/>
              <a:t>Es ist </a:t>
            </a:r>
            <a:r>
              <a:rPr lang="de-DE" b="1" u="sng" dirty="0"/>
              <a:t>Ihre</a:t>
            </a:r>
            <a:r>
              <a:rPr lang="de-DE" b="1" dirty="0"/>
              <a:t> Lehrveranstaltung!</a:t>
            </a:r>
            <a:r>
              <a:rPr lang="de-DE" dirty="0"/>
              <a:t> Ich freue mich über Ihre aktive Beteiligung im Unterricht. Wenn Sie kritische Anmerkungen haben, sind diese ebenfalls sehr willkommen.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de-DE" b="1" dirty="0"/>
              <a:t>Seien Sie optimistisch! </a:t>
            </a:r>
            <a:r>
              <a:rPr lang="de-DE" dirty="0"/>
              <a:t>Gehen Sie davon aus, dass Ihr Freundeskreis </a:t>
            </a:r>
            <a:r>
              <a:rPr lang="de-DE" dirty="0" smtClean="0"/>
              <a:t>erhalten </a:t>
            </a:r>
            <a:r>
              <a:rPr lang="de-DE" dirty="0"/>
              <a:t>bleibt, auch wenn Sie in den nächsten </a:t>
            </a:r>
            <a:r>
              <a:rPr lang="de-DE" dirty="0" smtClean="0"/>
              <a:t>180 </a:t>
            </a:r>
            <a:r>
              <a:rPr lang="de-DE" dirty="0"/>
              <a:t>Minuten nicht auf Mails, SMS, WhatsApp, Facebook-Nachrichten etc. reagieren.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de-DE" b="1" dirty="0"/>
              <a:t>Kommunikation ist wichtig! </a:t>
            </a:r>
            <a:r>
              <a:rPr lang="de-DE" dirty="0"/>
              <a:t>Wenn Sie mit Ihrem Nachbarn oder Ihrer Nachbarin die Rettung der Welt besprechen müssen, möchte ich Sie nicht daran hindern. Sie </a:t>
            </a:r>
            <a:r>
              <a:rPr lang="de-DE" dirty="0" smtClean="0"/>
              <a:t>können </a:t>
            </a:r>
            <a:r>
              <a:rPr lang="de-DE" dirty="0"/>
              <a:t>das Gespräch aber </a:t>
            </a:r>
            <a:r>
              <a:rPr lang="de-DE" dirty="0" smtClean="0"/>
              <a:t>auch </a:t>
            </a:r>
            <a:r>
              <a:rPr lang="de-DE" dirty="0"/>
              <a:t>nach der Veranstaltung oder in der Mensa führen.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de-DE" b="1" dirty="0"/>
              <a:t>Früher war nicht alles schlecht! </a:t>
            </a:r>
            <a:r>
              <a:rPr lang="de-DE" dirty="0"/>
              <a:t>Ich </a:t>
            </a:r>
            <a:r>
              <a:rPr lang="de-DE" dirty="0" smtClean="0"/>
              <a:t>freue </a:t>
            </a:r>
            <a:r>
              <a:rPr lang="de-DE" dirty="0"/>
              <a:t>mich darüber, wenn die gängigen Regeln des Schriftverkehrs eingehalten werden.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de-DE" b="1" dirty="0" smtClean="0"/>
              <a:t>Feedback </a:t>
            </a:r>
            <a:r>
              <a:rPr lang="de-DE" b="1" dirty="0"/>
              <a:t>bringt uns weiter im Leben! </a:t>
            </a:r>
            <a:r>
              <a:rPr lang="de-DE" dirty="0"/>
              <a:t>Bitte beteiligen Sie sich an der Lehrevaluation. Diese ist für mich eine wichtige Quelle zur Verbesserung der Veranstaltungen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Meine 5 Wünsche an Sie!</a:t>
            </a:r>
          </a:p>
        </p:txBody>
      </p:sp>
      <p:sp>
        <p:nvSpPr>
          <p:cNvPr id="8" name="Foliennummernplatzhalter 2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lnSpc>
                <a:spcPts val="1850"/>
              </a:lnSpc>
              <a:spcBef>
                <a:spcPts val="1200"/>
              </a:spcBef>
              <a:buSzPct val="80000"/>
              <a:buFont typeface="Wingdings" pitchFamily="2" charset="2"/>
              <a:buChar char="§"/>
              <a:defRPr sz="1600">
                <a:solidFill>
                  <a:schemeClr val="bg2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lnSpc>
                <a:spcPts val="1650"/>
              </a:lnSpc>
              <a:spcBef>
                <a:spcPts val="1200"/>
              </a:spcBef>
              <a:buSzPct val="80000"/>
              <a:buFont typeface="Wingdings" pitchFamily="2" charset="2"/>
              <a:buChar char="§"/>
              <a:defRPr sz="1400">
                <a:solidFill>
                  <a:schemeClr val="bg2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lnSpc>
                <a:spcPts val="1350"/>
              </a:lnSpc>
              <a:spcBef>
                <a:spcPts val="1200"/>
              </a:spcBef>
              <a:buSzPct val="80000"/>
              <a:buFont typeface="Wingdings" pitchFamily="2" charset="2"/>
              <a:buChar char="§"/>
              <a:defRPr sz="1100">
                <a:solidFill>
                  <a:schemeClr val="bg2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lnSpc>
                <a:spcPts val="1100"/>
              </a:lnSpc>
              <a:spcBef>
                <a:spcPts val="1200"/>
              </a:spcBef>
              <a:buSzPct val="80000"/>
              <a:buFont typeface="Wingdings" pitchFamily="2" charset="2"/>
              <a:buChar char="§"/>
              <a:defRPr sz="900">
                <a:solidFill>
                  <a:schemeClr val="bg2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lnSpc>
                <a:spcPct val="120000"/>
              </a:lnSpc>
              <a:spcBef>
                <a:spcPct val="20000"/>
              </a:spcBef>
              <a:buClr>
                <a:srgbClr val="CCDCE2"/>
              </a:buClr>
              <a:buSzPct val="8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heSans-Plain" pitchFamily="32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CCDCE2"/>
              </a:buClr>
              <a:buSzPct val="8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heSans-Plain" pitchFamily="32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CCDCE2"/>
              </a:buClr>
              <a:buSzPct val="8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heSans-Plain" pitchFamily="32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CCDCE2"/>
              </a:buClr>
              <a:buSzPct val="8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heSans-Plain" pitchFamily="32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CCDCE2"/>
              </a:buClr>
              <a:buSzPct val="8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heSans-Plain" pitchFamily="32" charset="0"/>
                <a:ea typeface="ＭＳ Ｐゴシック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fld id="{3E78CB54-1D05-4A52-AA85-39CC1D2EF3CD}" type="slidenum">
              <a:rPr lang="de-DE" altLang="de-DE" sz="900" smtClean="0">
                <a:solidFill>
                  <a:schemeClr val="tx1"/>
                </a:solidFill>
                <a:latin typeface="TheSansSemiBold-Caps" pitchFamily="32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t>2</a:t>
            </a:fld>
            <a:endParaRPr lang="de-DE" altLang="de-DE" sz="900" dirty="0">
              <a:solidFill>
                <a:schemeClr val="tx1"/>
              </a:solidFill>
              <a:latin typeface="TheSansSemiBold-Caps" pitchFamily="32" charset="0"/>
            </a:endParaRPr>
          </a:p>
        </p:txBody>
      </p:sp>
      <p:pic>
        <p:nvPicPr>
          <p:cNvPr id="1026" name="Picture 2" descr="http://ibwirtschaft.com/wp-content/uploads/2015/04/Kundenzufriedenheit_Reisebranch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5" y="0"/>
            <a:ext cx="2195736" cy="1087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066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ASPOLLED" val="41C159E5DD464B3C88E67D8A9D8CD167"/>
  <p:tag name="TPVERSION" val="5"/>
  <p:tag name="TPFULLVERSION" val="5.4.1.2"/>
  <p:tag name="PPTVERSION" val="14"/>
  <p:tag name="TPOS" val="2"/>
</p:tagLst>
</file>

<file path=ppt/theme/theme1.xml><?xml version="1.0" encoding="utf-8"?>
<a:theme xmlns:a="http://schemas.openxmlformats.org/drawingml/2006/main" name="BITKOM_Vorlage">
  <a:themeElements>
    <a:clrScheme name="BITKOM_Vorlag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506E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B3BA"/>
      </a:accent5>
      <a:accent6>
        <a:srgbClr val="2D2D8A"/>
      </a:accent6>
      <a:hlink>
        <a:srgbClr val="009999"/>
      </a:hlink>
      <a:folHlink>
        <a:srgbClr val="99CC00"/>
      </a:folHlink>
    </a:clrScheme>
    <a:fontScheme name="BITKOM_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bg1">
              <a:lumMod val="65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solidFill>
              <a:schemeClr val="bg1">
                <a:lumMod val="65000"/>
              </a:schemeClr>
            </a:solidFill>
            <a:effectLst/>
            <a:latin typeface="TheSans-Plain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506E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</a:spPr>
      <a:bodyPr lIns="0" tIns="0"/>
      <a:lstStyle>
        <a:defPPr algn="l" eaLnBrk="0" hangingPunct="0">
          <a:defRPr sz="2200" kern="0" dirty="0" smtClean="0">
            <a:solidFill>
              <a:schemeClr val="bg1"/>
            </a:solidFill>
            <a:latin typeface="TheSans-Plain" pitchFamily="34" charset="0"/>
            <a:ea typeface="+mj-ea"/>
            <a:cs typeface="+mj-cs"/>
          </a:defRPr>
        </a:defPPr>
      </a:lstStyle>
    </a:txDef>
  </a:objectDefaults>
  <a:extraClrSchemeLst>
    <a:extraClrScheme>
      <a:clrScheme name="BITKOM_Vorl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TKOM_Vorl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TKOM_Vorl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TKOM_Vorl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TKOM_Vorl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TKOM_Vorl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TKOM_Vorl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TKOM_Vorl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TKOM_Vorl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TKOM_Vorl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TKOM_Vorl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TKOM_Vorl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TKOM_Vorlag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506E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B3B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283</Words>
  <Application>Microsoft Office PowerPoint</Application>
  <PresentationFormat>Benutzerdefiniert</PresentationFormat>
  <Paragraphs>18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BITKOM_Vorlage</vt:lpstr>
      <vt:lpstr>Meine 5 Service-Versprechen!</vt:lpstr>
      <vt:lpstr>Meine 5 Wünsche an Sie!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BITKOM Startdatei</dc:title>
  <dc:creator>Nicola Sernow BSP Berlin Potsdam</dc:creator>
  <cp:lastModifiedBy>Marco Rimkus</cp:lastModifiedBy>
  <cp:revision>488</cp:revision>
  <cp:lastPrinted>2019-09-19T10:45:25Z</cp:lastPrinted>
  <dcterms:created xsi:type="dcterms:W3CDTF">2007-11-11T17:44:30Z</dcterms:created>
  <dcterms:modified xsi:type="dcterms:W3CDTF">2019-10-22T07:49:20Z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ategorie">
    <vt:lpwstr>BITKOM Vorlagen</vt:lpwstr>
  </property>
  <property fmtid="{D5CDD505-2E9C-101B-9397-08002B2CF9AE}" pid="3" name="ContentType">
    <vt:lpwstr>Dokument</vt:lpwstr>
  </property>
  <property fmtid="{D5CDD505-2E9C-101B-9397-08002B2CF9AE}" pid="4" name="zugeordnete Ressource">
    <vt:lpwstr/>
  </property>
  <property fmtid="{D5CDD505-2E9C-101B-9397-08002B2CF9AE}" pid="5" name="zugeordnetes Managementsystem">
    <vt:lpwstr/>
  </property>
</Properties>
</file>